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9" r:id="rId3"/>
    <p:sldId id="29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88300" autoAdjust="0"/>
  </p:normalViewPr>
  <p:slideViewPr>
    <p:cSldViewPr snapToGrid="0">
      <p:cViewPr varScale="1">
        <p:scale>
          <a:sx n="77" d="100"/>
          <a:sy n="77" d="100"/>
        </p:scale>
        <p:origin x="878" y="67"/>
      </p:cViewPr>
      <p:guideLst/>
    </p:cSldViewPr>
  </p:slideViewPr>
  <p:notesTextViewPr>
    <p:cViewPr>
      <p:scale>
        <a:sx n="99" d="100"/>
        <a:sy n="9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8C659-172B-47AC-941C-FD3624781D22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B952F-03DB-4F08-8E2E-F6E4B837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28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불필요한 싸움을 줄이기 위해 더 정확한 정보를 </a:t>
            </a:r>
            <a:r>
              <a:rPr lang="ko-KR" altLang="en-US" dirty="0" err="1" smtClean="0"/>
              <a:t>가시성있게</a:t>
            </a:r>
            <a:r>
              <a:rPr lang="ko-KR" altLang="en-US" dirty="0" smtClean="0"/>
              <a:t> 제공해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B952F-03DB-4F08-8E2E-F6E4B8373D2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61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다양한 게임 플레이 데이터 수집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수집한 데이터에서 팀내 </a:t>
            </a:r>
            <a:r>
              <a:rPr lang="ko-KR" altLang="en-US" dirty="0" err="1" smtClean="0"/>
              <a:t>데미지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비중이라던지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킬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데스와</a:t>
            </a:r>
            <a:r>
              <a:rPr lang="ko-KR" altLang="en-US" dirty="0" smtClean="0"/>
              <a:t> 같이 본인의 성향을 잘 드러내는 정보를 추출합니다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추출한 정보에 근거하여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r>
              <a:rPr lang="ko-KR" altLang="en-US" baseline="0" dirty="0" smtClean="0"/>
              <a:t> 클러스터 모델링을 진행할 예정이며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중 가장 합리적이라 판단되는 모델을 사용할 예정입니다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플레이어의 성향을 분석해서 군집 사이의 거리를 재고 가장 가까운 군집이 추천 대상이 됩니다 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endParaRPr lang="en-US" altLang="ko-KR" baseline="0" dirty="0" smtClean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B952F-03DB-4F08-8E2E-F6E4B8373D2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2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C687E-6DB8-B5EE-F49C-BED6474C7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733847-5052-2DA9-B0EC-91735DAF0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6E212-77E4-294E-D209-16FBE9425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173FC-80DB-D8BB-BB06-5BCDF8C5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4BE6E-4045-4CD4-0628-0875BB7A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26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1BC24-1D98-812A-2D8B-45177A6F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ED8DD9-89CA-324D-7ED6-A55CAE3B4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194E6-BD11-B6BC-3D2A-A85681AD9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51243-E10F-A685-B234-06E83D16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B580C-417E-A926-222A-B7FE288F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5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3C0A1E-02EA-42F6-4B95-B3DB9A1A8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E277CC-4296-8857-4804-4AEBB6F60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6FB60-CDD5-CC15-AB31-7CC0D1F47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CD53F-629E-63A4-97FD-AAEBDE4A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515386-7464-A55C-39AA-28BDB86A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9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AA285-6B21-C0FE-02A1-26575C0E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147BA-D8A0-7C4B-F7E2-0B2515CAA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5B4F2-5BFE-F850-7E81-DA4CE6D5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12AC2-0642-DE42-F2AE-8527E305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4E97D5-CA8D-E773-0106-8077D025A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3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420D3-EE01-CC3A-A126-98762D12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5100F4-77C2-3510-49B4-3C49FEEA8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8C8E8-9B7B-4633-BC1E-A6F1DA98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547E4-8308-D04D-CD25-166A632E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A13B3-09DD-5F03-6599-F669761C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62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D246-766B-4B13-6C23-188D0B4A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F54E4-0646-6863-46E3-F5DDBA3DB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5BC308-3593-07E5-2F71-ED8C198AD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143CEF-C71D-3E80-5726-14B994D2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F22940-EA7E-3602-5FEA-A135713E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52237-95A5-C297-2793-6A3D74C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0246F-B1E2-4FB1-A962-35C86503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B8BCC8-D56C-FBF7-E0C5-B70201AEC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90581C-0169-A88E-3031-42AF8A555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AAEE61-DC82-3B7A-3F30-E312F68BC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EE1782-396B-C094-90D7-A22B6B21B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E4C9CF-DA3C-6AF4-1E6A-CC775388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CDAD4B-4F3E-1848-035B-95BA40CB5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30AB28-58DC-ECE4-FA46-54916112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1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A52D-749D-9100-1EF2-31C71630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D0649E-13A7-7333-1D7B-DDF7BE13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18C1CE-9A59-BFD2-4A21-34D0E69E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EC9C1-AA6F-375A-C33C-991C4229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57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82ED99-1970-D325-7CA4-BA4EB430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337909-30E1-8AC0-DE0D-F5C34277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219D2-42BB-1711-7080-86CC5432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74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61558-41BC-D861-223F-F0747497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FDBAD-A383-3595-A11B-714C5F82E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12D24-3605-6BA7-BCCC-86902F9F1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0C2AFA-6EC5-EECE-8FD3-D9B2391A4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9395B-222B-88A3-74FD-ED9CBC5E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1F0D28-174F-F87D-46B4-725B995F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8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7B2A3-7D58-A855-4122-968385885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D232E-91ED-70B2-AA46-8969D2B5F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304704-0714-E585-EEA8-FFE73C2C3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0FE8C8-491A-4092-23B6-7DB156C7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43AC7C-1C0E-E2E4-7DA8-1E44D497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199147-E774-F60A-5CCB-C9962CD2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8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742971-BF68-A9CA-1E55-47D4DD2AD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F1BE0-1C3A-BCF0-55C6-575171179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B0562-FBB5-A646-6E74-4E53BF5A5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5C532-38A5-47A7-AB52-CD51F0B3968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206CC-76DF-1BEB-78C3-FCDF1FA80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24F8C-0659-C486-20FB-52BA7E9EB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D51B0-E6CF-4A2D-BCB4-39E1DAB20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57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, PC 게임, 디지털 합성, CG 아트워크이(가) 표시된 사진&#10;&#10;자동 생성된 설명">
            <a:extLst>
              <a:ext uri="{FF2B5EF4-FFF2-40B4-BE49-F238E27FC236}">
                <a16:creationId xmlns:a16="http://schemas.microsoft.com/office/drawing/2014/main" id="{D52ADB65-91DE-EBB9-C952-973947966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1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비디오이(가) 표시된 사진&#10;&#10;자동 생성된 설명">
            <a:extLst>
              <a:ext uri="{FF2B5EF4-FFF2-40B4-BE49-F238E27FC236}">
                <a16:creationId xmlns:a16="http://schemas.microsoft.com/office/drawing/2014/main" id="{031FAA17-6DA5-BB39-463E-0690DE849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1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비디오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05AE2FE-D63F-1F20-51BC-351E54B39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4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스크린샷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0F653BC-1775-9471-7DCF-DE1333C74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6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애니메이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290A0E1-F315-0590-90F3-B5F3306FD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0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애니메이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C12DCA8-EE5D-4E86-0D2A-B4CBCEB7C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31051E8-C5BF-B17C-6C99-57BF4E57C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1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9ECFC47-9EA9-1F99-6BB0-7952EF3F4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3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6C2CF452-6A6C-CD67-665C-F2017BB40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2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42F4EE8-623F-FA3E-2B01-063E9D4C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PC 게임, 스크린샷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BDAF557-51EE-0414-14DC-568A4F8B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2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395059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C 게임, 비디오 게임 소프트웨어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C4691239-009E-5D2B-1CB1-7331EC81B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5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234294C-0592-36C0-9BD9-7258F162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88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5BEC232-A7B5-6E18-8BD2-B60B7607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4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02E9ABE-ED63-624E-DC3F-216C9DB5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만화 영화, 애니메이션, 스크린샷이(가) 표시된 사진&#10;&#10;자동 생성된 설명">
            <a:extLst>
              <a:ext uri="{FF2B5EF4-FFF2-40B4-BE49-F238E27FC236}">
                <a16:creationId xmlns:a16="http://schemas.microsoft.com/office/drawing/2014/main" id="{B6B86AE1-5092-B7E9-553C-6903BF643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03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애니메이션, PC 게임이(가) 표시된 사진&#10;&#10;자동 생성된 설명">
            <a:extLst>
              <a:ext uri="{FF2B5EF4-FFF2-40B4-BE49-F238E27FC236}">
                <a16:creationId xmlns:a16="http://schemas.microsoft.com/office/drawing/2014/main" id="{D7902D15-534F-F7D9-4E89-5E177F7B6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28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A5A5866-B798-618E-6413-DAB78EDD3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2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멀티미디어 소프트웨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93768F9-1DC4-6540-58EF-F6811C0BC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5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A6FCFCE1-3131-4C51-8DAF-66360C8C3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08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BA12502E-EDDF-C5DD-B611-474026C8D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6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C 게임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F5A88596-F701-061D-E780-F58A4CB03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20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F49119-9290-FE8C-3C5E-11E7E07AE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90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C 게임, 텍스트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32301F-C6C5-545C-E090-B61D1499E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4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9A0AF17-3D2D-B361-9E59-4C2B1B396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2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85139FA-BFAF-778A-545A-9BC4F49CA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98690EF4-59E5-4D74-1734-12DC48367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9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8318C680-30B2-9B91-843C-BA41EC59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3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PC 게임, 스크린샷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40D8346-EAD8-C87D-1889-3FF4D9F57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4A59A66-1640-4768-A652-FA0DEE345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4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아니메, PC 게임, 애니메이션이(가) 표시된 사진&#10;&#10;자동 생성된 설명">
            <a:extLst>
              <a:ext uri="{FF2B5EF4-FFF2-40B4-BE49-F238E27FC236}">
                <a16:creationId xmlns:a16="http://schemas.microsoft.com/office/drawing/2014/main" id="{3F28279B-3C88-A2F6-31D2-C125EC0DF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8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아니메, PC 게임, 애니메이션이(가) 표시된 사진&#10;&#10;자동 생성된 설명">
            <a:extLst>
              <a:ext uri="{FF2B5EF4-FFF2-40B4-BE49-F238E27FC236}">
                <a16:creationId xmlns:a16="http://schemas.microsoft.com/office/drawing/2014/main" id="{28BEADB2-78BF-88DB-079A-F3DA4BC16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6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비디오이(가) 표시된 사진&#10;&#10;자동 생성된 설명">
            <a:extLst>
              <a:ext uri="{FF2B5EF4-FFF2-40B4-BE49-F238E27FC236}">
                <a16:creationId xmlns:a16="http://schemas.microsoft.com/office/drawing/2014/main" id="{394E83E7-C178-2B28-CB29-506ED1D7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30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63</Words>
  <Application>Microsoft Office PowerPoint</Application>
  <PresentationFormat>와이드스크린</PresentationFormat>
  <Paragraphs>7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유영</dc:creator>
  <cp:lastModifiedBy>SSAFY</cp:lastModifiedBy>
  <cp:revision>4</cp:revision>
  <dcterms:created xsi:type="dcterms:W3CDTF">2023-09-14T15:27:46Z</dcterms:created>
  <dcterms:modified xsi:type="dcterms:W3CDTF">2023-09-15T00:41:57Z</dcterms:modified>
</cp:coreProperties>
</file>